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77" r:id="rId1"/>
  </p:sldMasterIdLst>
  <p:sldIdLst>
    <p:sldId id="256" r:id="rId2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824" y="114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Relationship Id="rId7" Type="http://schemas.openxmlformats.org/officeDocument/2006/relationships/image" Target="../media/image1.png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3"/>
            <a:ext cx="9143999" cy="1239662"/>
          </a:xfrm>
          <a:prstGeom prst="rect">
            <a:avLst/>
          </a:prstGeom>
        </p:spPr>
      </p:pic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10" Type="http://schemas.openxmlformats.org/officeDocument/2006/relationships/image" Target="../media/image10.png"  /><Relationship Id="rId11" Type="http://schemas.openxmlformats.org/officeDocument/2006/relationships/image" Target="../media/image11.png"  /><Relationship Id="rId12" Type="http://schemas.openxmlformats.org/officeDocument/2006/relationships/image" Target="../media/image12.jpeg"  /><Relationship Id="rId2" Type="http://schemas.openxmlformats.org/officeDocument/2006/relationships/image" Target="../media/image2.png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5.png"  /><Relationship Id="rId6" Type="http://schemas.openxmlformats.org/officeDocument/2006/relationships/image" Target="../media/image6.png"  /><Relationship Id="rId7" Type="http://schemas.openxmlformats.org/officeDocument/2006/relationships/image" Target="../media/image7.png"  /><Relationship Id="rId8" Type="http://schemas.openxmlformats.org/officeDocument/2006/relationships/image" Target="../media/image8.png"  /><Relationship Id="rId9" Type="http://schemas.openxmlformats.org/officeDocument/2006/relationships/image" Target="../media/image9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 rot="0">
            <a:off x="1222311" y="1471930"/>
            <a:ext cx="2616200" cy="441959"/>
            <a:chOff x="1222311" y="1471930"/>
            <a:chExt cx="2616200" cy="441959"/>
          </a:xfrm>
        </p:grpSpPr>
        <p:sp>
          <p:nvSpPr>
            <p:cNvPr id="4" name="object 4"/>
            <p:cNvSpPr/>
            <p:nvPr/>
          </p:nvSpPr>
          <p:spPr>
            <a:xfrm>
              <a:off x="1235011" y="1484630"/>
              <a:ext cx="2590800" cy="416559"/>
            </a:xfrm>
            <a:custGeom>
              <a:avLst/>
              <a:gdLst/>
              <a:rect l="l" t="t" r="r" b="b"/>
              <a:pathLst>
                <a:path w="2590800" h="416560">
                  <a:moveTo>
                    <a:pt x="2521140" y="0"/>
                  </a:moveTo>
                  <a:lnTo>
                    <a:pt x="0" y="0"/>
                  </a:lnTo>
                  <a:lnTo>
                    <a:pt x="0" y="416179"/>
                  </a:lnTo>
                  <a:lnTo>
                    <a:pt x="2521140" y="416179"/>
                  </a:lnTo>
                  <a:lnTo>
                    <a:pt x="2548155" y="410719"/>
                  </a:lnTo>
                  <a:lnTo>
                    <a:pt x="2570194" y="395843"/>
                  </a:lnTo>
                  <a:lnTo>
                    <a:pt x="2585041" y="373798"/>
                  </a:lnTo>
                  <a:lnTo>
                    <a:pt x="2590482" y="346837"/>
                  </a:lnTo>
                  <a:lnTo>
                    <a:pt x="2590482" y="69342"/>
                  </a:lnTo>
                  <a:lnTo>
                    <a:pt x="2585041" y="42380"/>
                  </a:lnTo>
                  <a:lnTo>
                    <a:pt x="2570194" y="20335"/>
                  </a:lnTo>
                  <a:lnTo>
                    <a:pt x="2548155" y="5459"/>
                  </a:lnTo>
                  <a:lnTo>
                    <a:pt x="2521140" y="0"/>
                  </a:lnTo>
                  <a:close/>
                </a:path>
              </a:pathLst>
            </a:custGeom>
            <a:solidFill>
              <a:srgbClr val="ccd2e6">
                <a:alpha val="90190"/>
              </a:srgbClr>
            </a:solidFill>
          </p:spPr>
          <p:txBody>
            <a:bodyPr wrap="square" lIns="0" tIns="0" rIns="0" bIns="0"/>
            <a:lstStyle/>
            <a:p>
              <a:pPr lvl="0">
                <a:defRPr/>
              </a:pPr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35011" y="1484630"/>
              <a:ext cx="2590800" cy="416559"/>
            </a:xfrm>
            <a:custGeom>
              <a:avLst/>
              <a:gdLst/>
              <a:rect l="l" t="t" r="r" b="b"/>
              <a:pathLst>
                <a:path w="2590800" h="416560">
                  <a:moveTo>
                    <a:pt x="2590482" y="69342"/>
                  </a:moveTo>
                  <a:lnTo>
                    <a:pt x="2590482" y="346837"/>
                  </a:lnTo>
                  <a:lnTo>
                    <a:pt x="2585041" y="373798"/>
                  </a:lnTo>
                  <a:lnTo>
                    <a:pt x="2570194" y="395843"/>
                  </a:lnTo>
                  <a:lnTo>
                    <a:pt x="2548155" y="410719"/>
                  </a:lnTo>
                  <a:lnTo>
                    <a:pt x="2521140" y="416179"/>
                  </a:lnTo>
                  <a:lnTo>
                    <a:pt x="0" y="416179"/>
                  </a:lnTo>
                  <a:lnTo>
                    <a:pt x="0" y="0"/>
                  </a:lnTo>
                  <a:lnTo>
                    <a:pt x="2521140" y="0"/>
                  </a:lnTo>
                  <a:lnTo>
                    <a:pt x="2548155" y="5459"/>
                  </a:lnTo>
                  <a:lnTo>
                    <a:pt x="2570194" y="20335"/>
                  </a:lnTo>
                  <a:lnTo>
                    <a:pt x="2585041" y="42380"/>
                  </a:lnTo>
                  <a:lnTo>
                    <a:pt x="2590482" y="69342"/>
                  </a:lnTo>
                  <a:close/>
                </a:path>
              </a:pathLst>
            </a:custGeom>
            <a:ln w="25400">
              <a:solidFill>
                <a:srgbClr val="ccd2e6"/>
              </a:solidFill>
            </a:ln>
          </p:spPr>
          <p:txBody>
            <a:bodyPr wrap="square" lIns="0" tIns="0" rIns="0" bIns="0"/>
            <a:lstStyle/>
            <a:p>
              <a:pPr lvl="0">
                <a:defRPr/>
              </a:pPr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470152" y="1556384"/>
            <a:ext cx="1920875" cy="239395"/>
          </a:xfrm>
          <a:prstGeom prst="rect">
            <a:avLst/>
          </a:prstGeom>
        </p:spPr>
        <p:txBody>
          <a:bodyPr vert="horz" wrap="square" lIns="0" tIns="13335" rIns="0" bIns="0">
            <a:spAutoFit/>
          </a:bodyPr>
          <a:lstStyle/>
          <a:p>
            <a:pPr marL="127000" indent="-114300">
              <a:lnSpc>
                <a:spcPct val="100000"/>
              </a:lnSpc>
              <a:spcBef>
                <a:spcPts val="104"/>
              </a:spcBef>
              <a:buFont typeface="Arial"/>
              <a:buChar char="•"/>
              <a:tabLst>
                <a:tab pos="127000" algn="l"/>
              </a:tabLst>
              <a:defRPr/>
            </a:pPr>
            <a:r>
              <a:rPr sz="1400" b="1">
                <a:latin typeface="Arial"/>
                <a:cs typeface="Arial"/>
              </a:rPr>
              <a:t>Loba</a:t>
            </a:r>
            <a:r>
              <a:rPr sz="1400" b="1" spc="-20">
                <a:latin typeface="Arial"/>
                <a:cs typeface="Arial"/>
              </a:rPr>
              <a:t> </a:t>
            </a:r>
            <a:r>
              <a:rPr sz="1400" b="1">
                <a:latin typeface="Arial"/>
                <a:cs typeface="Arial"/>
              </a:rPr>
              <a:t>Floor</a:t>
            </a:r>
            <a:r>
              <a:rPr sz="1400" b="1" spc="-30">
                <a:latin typeface="Arial"/>
                <a:cs typeface="Arial"/>
              </a:rPr>
              <a:t> </a:t>
            </a:r>
            <a:r>
              <a:rPr sz="1400" b="1">
                <a:latin typeface="Arial"/>
                <a:cs typeface="Arial"/>
              </a:rPr>
              <a:t>Care</a:t>
            </a:r>
            <a:r>
              <a:rPr sz="1400" b="1" spc="-30">
                <a:latin typeface="Arial"/>
                <a:cs typeface="Arial"/>
              </a:rPr>
              <a:t> </a:t>
            </a:r>
            <a:r>
              <a:rPr sz="1400" b="1" spc="-20">
                <a:latin typeface="Arial"/>
                <a:cs typeface="Arial"/>
              </a:rPr>
              <a:t>Matt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 rot="0">
            <a:off x="298322" y="1430908"/>
            <a:ext cx="947419" cy="546100"/>
            <a:chOff x="298322" y="1430908"/>
            <a:chExt cx="947419" cy="546100"/>
          </a:xfrm>
        </p:grpSpPr>
        <p:sp>
          <p:nvSpPr>
            <p:cNvPr id="8" name="object 8"/>
            <p:cNvSpPr/>
            <p:nvPr/>
          </p:nvSpPr>
          <p:spPr>
            <a:xfrm>
              <a:off x="311022" y="1443608"/>
              <a:ext cx="922019" cy="520700"/>
            </a:xfrm>
            <a:custGeom>
              <a:avLst/>
              <a:gdLst/>
              <a:rect l="l" t="t" r="r" b="b"/>
              <a:pathLst>
                <a:path w="922019" h="520700">
                  <a:moveTo>
                    <a:pt x="834986" y="0"/>
                  </a:moveTo>
                  <a:lnTo>
                    <a:pt x="86690" y="0"/>
                  </a:lnTo>
                  <a:lnTo>
                    <a:pt x="52945" y="6820"/>
                  </a:lnTo>
                  <a:lnTo>
                    <a:pt x="25390" y="25415"/>
                  </a:lnTo>
                  <a:lnTo>
                    <a:pt x="6812" y="52988"/>
                  </a:lnTo>
                  <a:lnTo>
                    <a:pt x="0" y="86740"/>
                  </a:lnTo>
                  <a:lnTo>
                    <a:pt x="0" y="433450"/>
                  </a:lnTo>
                  <a:lnTo>
                    <a:pt x="6812" y="467203"/>
                  </a:lnTo>
                  <a:lnTo>
                    <a:pt x="25390" y="494776"/>
                  </a:lnTo>
                  <a:lnTo>
                    <a:pt x="52945" y="513371"/>
                  </a:lnTo>
                  <a:lnTo>
                    <a:pt x="86690" y="520191"/>
                  </a:lnTo>
                  <a:lnTo>
                    <a:pt x="834986" y="520191"/>
                  </a:lnTo>
                  <a:lnTo>
                    <a:pt x="868731" y="513371"/>
                  </a:lnTo>
                  <a:lnTo>
                    <a:pt x="896286" y="494776"/>
                  </a:lnTo>
                  <a:lnTo>
                    <a:pt x="914864" y="467203"/>
                  </a:lnTo>
                  <a:lnTo>
                    <a:pt x="921677" y="433450"/>
                  </a:lnTo>
                  <a:lnTo>
                    <a:pt x="921677" y="86740"/>
                  </a:lnTo>
                  <a:lnTo>
                    <a:pt x="914864" y="52988"/>
                  </a:lnTo>
                  <a:lnTo>
                    <a:pt x="896286" y="25415"/>
                  </a:lnTo>
                  <a:lnTo>
                    <a:pt x="868731" y="6820"/>
                  </a:lnTo>
                  <a:lnTo>
                    <a:pt x="834986" y="0"/>
                  </a:lnTo>
                  <a:close/>
                </a:path>
              </a:pathLst>
            </a:custGeom>
            <a:solidFill>
              <a:srgbClr val="055bb8"/>
            </a:solidFill>
          </p:spPr>
          <p:txBody>
            <a:bodyPr wrap="square" lIns="0" tIns="0" rIns="0" bIns="0"/>
            <a:lstStyle/>
            <a:p>
              <a:pPr lvl="0">
                <a:defRPr/>
              </a:pPr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11022" y="1443608"/>
              <a:ext cx="922019" cy="520700"/>
            </a:xfrm>
            <a:custGeom>
              <a:avLst/>
              <a:gdLst/>
              <a:rect l="l" t="t" r="r" b="b"/>
              <a:pathLst>
                <a:path w="922019" h="520700">
                  <a:moveTo>
                    <a:pt x="0" y="86740"/>
                  </a:moveTo>
                  <a:lnTo>
                    <a:pt x="6812" y="52988"/>
                  </a:lnTo>
                  <a:lnTo>
                    <a:pt x="25390" y="25415"/>
                  </a:lnTo>
                  <a:lnTo>
                    <a:pt x="52945" y="6820"/>
                  </a:lnTo>
                  <a:lnTo>
                    <a:pt x="86690" y="0"/>
                  </a:lnTo>
                  <a:lnTo>
                    <a:pt x="834986" y="0"/>
                  </a:lnTo>
                  <a:lnTo>
                    <a:pt x="868731" y="6820"/>
                  </a:lnTo>
                  <a:lnTo>
                    <a:pt x="896286" y="25415"/>
                  </a:lnTo>
                  <a:lnTo>
                    <a:pt x="914864" y="52988"/>
                  </a:lnTo>
                  <a:lnTo>
                    <a:pt x="921677" y="86740"/>
                  </a:lnTo>
                  <a:lnTo>
                    <a:pt x="921677" y="433450"/>
                  </a:lnTo>
                  <a:lnTo>
                    <a:pt x="914864" y="467203"/>
                  </a:lnTo>
                  <a:lnTo>
                    <a:pt x="896286" y="494776"/>
                  </a:lnTo>
                  <a:lnTo>
                    <a:pt x="868731" y="513371"/>
                  </a:lnTo>
                  <a:lnTo>
                    <a:pt x="834986" y="520191"/>
                  </a:lnTo>
                  <a:lnTo>
                    <a:pt x="86690" y="520191"/>
                  </a:lnTo>
                  <a:lnTo>
                    <a:pt x="52945" y="513371"/>
                  </a:lnTo>
                  <a:lnTo>
                    <a:pt x="25390" y="494776"/>
                  </a:lnTo>
                  <a:lnTo>
                    <a:pt x="6812" y="467203"/>
                  </a:lnTo>
                  <a:lnTo>
                    <a:pt x="0" y="433450"/>
                  </a:lnTo>
                  <a:lnTo>
                    <a:pt x="0" y="8674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/>
            <a:lstStyle/>
            <a:p>
              <a:pPr lvl="0">
                <a:defRPr/>
              </a:pPr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70103" y="1549095"/>
            <a:ext cx="596697" cy="251130"/>
          </a:xfrm>
          <a:prstGeom prst="rect">
            <a:avLst/>
          </a:prstGeom>
        </p:spPr>
        <p:txBody>
          <a:bodyPr vert="horz" wrap="square" lIns="0" tIns="12065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1600" b="1" spc="-484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제</a:t>
            </a:r>
            <a:r>
              <a:rPr sz="1600" b="1" spc="110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 </a:t>
            </a:r>
            <a:r>
              <a:rPr sz="1600" b="1" spc="-935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품</a:t>
            </a:r>
            <a:r>
              <a:rPr sz="1600" b="1" spc="120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 </a:t>
            </a:r>
            <a:r>
              <a:rPr lang="ko-KR" altLang="en-US" sz="1600" b="1" spc="120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 </a:t>
            </a:r>
            <a:r>
              <a:rPr sz="1600" b="1" spc="-535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명</a:t>
            </a:r>
            <a:endParaRPr sz="1600" b="1" spc="-535">
              <a:solidFill>
                <a:srgbClr val="ffffff"/>
              </a:solidFill>
              <a:latin typeface="한컴 고딕"/>
              <a:ea typeface="한컴 고딕"/>
              <a:cs typeface="함초롬바탕"/>
            </a:endParaRPr>
          </a:p>
        </p:txBody>
      </p:sp>
      <p:grpSp>
        <p:nvGrpSpPr>
          <p:cNvPr id="11" name="object 11"/>
          <p:cNvGrpSpPr/>
          <p:nvPr/>
        </p:nvGrpSpPr>
        <p:grpSpPr>
          <a:xfrm rot="0">
            <a:off x="1214526" y="2029079"/>
            <a:ext cx="2623185" cy="441959"/>
            <a:chOff x="1214526" y="2029079"/>
            <a:chExt cx="2623185" cy="441959"/>
          </a:xfrm>
        </p:grpSpPr>
        <p:sp>
          <p:nvSpPr>
            <p:cNvPr id="12" name="object 12"/>
            <p:cNvSpPr/>
            <p:nvPr/>
          </p:nvSpPr>
          <p:spPr>
            <a:xfrm>
              <a:off x="1227226" y="2041779"/>
              <a:ext cx="2597785" cy="416559"/>
            </a:xfrm>
            <a:custGeom>
              <a:avLst/>
              <a:gdLst/>
              <a:rect l="l" t="t" r="r" b="b"/>
              <a:pathLst>
                <a:path w="2597785" h="416560">
                  <a:moveTo>
                    <a:pt x="2528417" y="0"/>
                  </a:moveTo>
                  <a:lnTo>
                    <a:pt x="0" y="0"/>
                  </a:lnTo>
                  <a:lnTo>
                    <a:pt x="0" y="416179"/>
                  </a:lnTo>
                  <a:lnTo>
                    <a:pt x="2528417" y="416179"/>
                  </a:lnTo>
                  <a:lnTo>
                    <a:pt x="2555432" y="410719"/>
                  </a:lnTo>
                  <a:lnTo>
                    <a:pt x="2577471" y="395843"/>
                  </a:lnTo>
                  <a:lnTo>
                    <a:pt x="2592318" y="373798"/>
                  </a:lnTo>
                  <a:lnTo>
                    <a:pt x="2597759" y="346837"/>
                  </a:lnTo>
                  <a:lnTo>
                    <a:pt x="2597759" y="69342"/>
                  </a:lnTo>
                  <a:lnTo>
                    <a:pt x="2592318" y="42380"/>
                  </a:lnTo>
                  <a:lnTo>
                    <a:pt x="2577471" y="20335"/>
                  </a:lnTo>
                  <a:lnTo>
                    <a:pt x="2555432" y="5459"/>
                  </a:lnTo>
                  <a:lnTo>
                    <a:pt x="2528417" y="0"/>
                  </a:lnTo>
                  <a:close/>
                </a:path>
              </a:pathLst>
            </a:custGeom>
            <a:solidFill>
              <a:srgbClr val="ccd2e6">
                <a:alpha val="90190"/>
              </a:srgbClr>
            </a:solidFill>
          </p:spPr>
          <p:txBody>
            <a:bodyPr wrap="square" lIns="0" tIns="0" rIns="0" bIns="0"/>
            <a:lstStyle/>
            <a:p>
              <a:pPr lvl="0">
                <a:defRPr/>
              </a:pPr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227226" y="2041779"/>
              <a:ext cx="2597785" cy="416559"/>
            </a:xfrm>
            <a:custGeom>
              <a:avLst/>
              <a:gdLst/>
              <a:rect l="l" t="t" r="r" b="b"/>
              <a:pathLst>
                <a:path w="2597785" h="416560">
                  <a:moveTo>
                    <a:pt x="2597759" y="69342"/>
                  </a:moveTo>
                  <a:lnTo>
                    <a:pt x="2597759" y="346837"/>
                  </a:lnTo>
                  <a:lnTo>
                    <a:pt x="2592318" y="373798"/>
                  </a:lnTo>
                  <a:lnTo>
                    <a:pt x="2577471" y="395843"/>
                  </a:lnTo>
                  <a:lnTo>
                    <a:pt x="2555432" y="410719"/>
                  </a:lnTo>
                  <a:lnTo>
                    <a:pt x="2528417" y="416179"/>
                  </a:lnTo>
                  <a:lnTo>
                    <a:pt x="0" y="416179"/>
                  </a:lnTo>
                  <a:lnTo>
                    <a:pt x="0" y="0"/>
                  </a:lnTo>
                  <a:lnTo>
                    <a:pt x="2528417" y="0"/>
                  </a:lnTo>
                  <a:lnTo>
                    <a:pt x="2555432" y="5459"/>
                  </a:lnTo>
                  <a:lnTo>
                    <a:pt x="2577471" y="20335"/>
                  </a:lnTo>
                  <a:lnTo>
                    <a:pt x="2592318" y="42380"/>
                  </a:lnTo>
                  <a:lnTo>
                    <a:pt x="2597759" y="69342"/>
                  </a:lnTo>
                  <a:close/>
                </a:path>
              </a:pathLst>
            </a:custGeom>
            <a:ln w="25400">
              <a:solidFill>
                <a:srgbClr val="ccd2e6"/>
              </a:solidFill>
            </a:ln>
          </p:spPr>
          <p:txBody>
            <a:bodyPr wrap="square" lIns="0" tIns="0" rIns="0" bIns="0"/>
            <a:lstStyle/>
            <a:p>
              <a:pPr lvl="0">
                <a:defRPr/>
              </a:pPr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462532" y="2112391"/>
            <a:ext cx="542290" cy="221234"/>
          </a:xfrm>
          <a:prstGeom prst="rect">
            <a:avLst/>
          </a:prstGeom>
        </p:spPr>
        <p:txBody>
          <a:bodyPr vert="horz" wrap="square" lIns="0" tIns="13335" rIns="0" bIns="0">
            <a:spAutoFit/>
          </a:bodyPr>
          <a:lstStyle/>
          <a:p>
            <a:pPr marL="175260" indent="-163195">
              <a:lnSpc>
                <a:spcPct val="100000"/>
              </a:lnSpc>
              <a:spcBef>
                <a:spcPts val="104"/>
              </a:spcBef>
              <a:buFont typeface="Arial"/>
              <a:buChar char="•"/>
              <a:tabLst>
                <a:tab pos="175895" algn="l"/>
              </a:tabLst>
              <a:defRPr/>
            </a:pPr>
            <a:r>
              <a:rPr sz="1400" b="1" spc="-25">
                <a:latin typeface="한컴 고딕"/>
                <a:ea typeface="한컴 고딕"/>
                <a:cs typeface="바탕"/>
              </a:rPr>
              <a:t>독일</a:t>
            </a:r>
            <a:endParaRPr sz="1400">
              <a:latin typeface="한컴 고딕"/>
              <a:ea typeface="한컴 고딕"/>
              <a:cs typeface="바탕"/>
            </a:endParaRPr>
          </a:p>
        </p:txBody>
      </p:sp>
      <p:grpSp>
        <p:nvGrpSpPr>
          <p:cNvPr id="15" name="object 15"/>
          <p:cNvGrpSpPr/>
          <p:nvPr/>
        </p:nvGrpSpPr>
        <p:grpSpPr>
          <a:xfrm rot="0">
            <a:off x="298869" y="1977135"/>
            <a:ext cx="941069" cy="545465"/>
            <a:chOff x="298869" y="1977135"/>
            <a:chExt cx="941069" cy="545465"/>
          </a:xfrm>
        </p:grpSpPr>
        <p:sp>
          <p:nvSpPr>
            <p:cNvPr id="16" name="object 16"/>
            <p:cNvSpPr/>
            <p:nvPr/>
          </p:nvSpPr>
          <p:spPr>
            <a:xfrm>
              <a:off x="311569" y="1989835"/>
              <a:ext cx="915669" cy="520065"/>
            </a:xfrm>
            <a:custGeom>
              <a:avLst/>
              <a:gdLst/>
              <a:rect l="l" t="t" r="r" b="b"/>
              <a:pathLst>
                <a:path w="915669" h="520064">
                  <a:moveTo>
                    <a:pt x="828967" y="0"/>
                  </a:moveTo>
                  <a:lnTo>
                    <a:pt x="86690" y="0"/>
                  </a:lnTo>
                  <a:lnTo>
                    <a:pt x="52945" y="6800"/>
                  </a:lnTo>
                  <a:lnTo>
                    <a:pt x="25390" y="25352"/>
                  </a:lnTo>
                  <a:lnTo>
                    <a:pt x="6812" y="52881"/>
                  </a:lnTo>
                  <a:lnTo>
                    <a:pt x="0" y="86613"/>
                  </a:lnTo>
                  <a:lnTo>
                    <a:pt x="0" y="433450"/>
                  </a:lnTo>
                  <a:lnTo>
                    <a:pt x="6812" y="467183"/>
                  </a:lnTo>
                  <a:lnTo>
                    <a:pt x="25390" y="494712"/>
                  </a:lnTo>
                  <a:lnTo>
                    <a:pt x="52945" y="513264"/>
                  </a:lnTo>
                  <a:lnTo>
                    <a:pt x="86690" y="520064"/>
                  </a:lnTo>
                  <a:lnTo>
                    <a:pt x="828967" y="520064"/>
                  </a:lnTo>
                  <a:lnTo>
                    <a:pt x="862711" y="513264"/>
                  </a:lnTo>
                  <a:lnTo>
                    <a:pt x="890266" y="494712"/>
                  </a:lnTo>
                  <a:lnTo>
                    <a:pt x="908844" y="467183"/>
                  </a:lnTo>
                  <a:lnTo>
                    <a:pt x="915657" y="433450"/>
                  </a:lnTo>
                  <a:lnTo>
                    <a:pt x="915657" y="86613"/>
                  </a:lnTo>
                  <a:lnTo>
                    <a:pt x="908844" y="52881"/>
                  </a:lnTo>
                  <a:lnTo>
                    <a:pt x="890266" y="25352"/>
                  </a:lnTo>
                  <a:lnTo>
                    <a:pt x="862711" y="6800"/>
                  </a:lnTo>
                  <a:lnTo>
                    <a:pt x="828967" y="0"/>
                  </a:lnTo>
                  <a:close/>
                </a:path>
              </a:pathLst>
            </a:custGeom>
            <a:solidFill>
              <a:srgbClr val="055bb8"/>
            </a:solidFill>
          </p:spPr>
          <p:txBody>
            <a:bodyPr wrap="square" lIns="0" tIns="0" rIns="0" bIns="0"/>
            <a:lstStyle/>
            <a:p>
              <a:pPr lvl="0">
                <a:defRPr/>
              </a:pPr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11569" y="1989835"/>
              <a:ext cx="915669" cy="520065"/>
            </a:xfrm>
            <a:custGeom>
              <a:avLst/>
              <a:gdLst/>
              <a:rect l="l" t="t" r="r" b="b"/>
              <a:pathLst>
                <a:path w="915669" h="520064">
                  <a:moveTo>
                    <a:pt x="0" y="86613"/>
                  </a:moveTo>
                  <a:lnTo>
                    <a:pt x="6812" y="52881"/>
                  </a:lnTo>
                  <a:lnTo>
                    <a:pt x="25390" y="25352"/>
                  </a:lnTo>
                  <a:lnTo>
                    <a:pt x="52945" y="6800"/>
                  </a:lnTo>
                  <a:lnTo>
                    <a:pt x="86690" y="0"/>
                  </a:lnTo>
                  <a:lnTo>
                    <a:pt x="828967" y="0"/>
                  </a:lnTo>
                  <a:lnTo>
                    <a:pt x="862711" y="6800"/>
                  </a:lnTo>
                  <a:lnTo>
                    <a:pt x="890266" y="25352"/>
                  </a:lnTo>
                  <a:lnTo>
                    <a:pt x="908844" y="52881"/>
                  </a:lnTo>
                  <a:lnTo>
                    <a:pt x="915657" y="86613"/>
                  </a:lnTo>
                  <a:lnTo>
                    <a:pt x="915657" y="433450"/>
                  </a:lnTo>
                  <a:lnTo>
                    <a:pt x="908844" y="467183"/>
                  </a:lnTo>
                  <a:lnTo>
                    <a:pt x="890266" y="494712"/>
                  </a:lnTo>
                  <a:lnTo>
                    <a:pt x="862711" y="513264"/>
                  </a:lnTo>
                  <a:lnTo>
                    <a:pt x="828967" y="520064"/>
                  </a:lnTo>
                  <a:lnTo>
                    <a:pt x="86690" y="520064"/>
                  </a:lnTo>
                  <a:lnTo>
                    <a:pt x="52945" y="513264"/>
                  </a:lnTo>
                  <a:lnTo>
                    <a:pt x="25390" y="494712"/>
                  </a:lnTo>
                  <a:lnTo>
                    <a:pt x="6812" y="467183"/>
                  </a:lnTo>
                  <a:lnTo>
                    <a:pt x="0" y="433450"/>
                  </a:lnTo>
                  <a:lnTo>
                    <a:pt x="0" y="86613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/>
            <a:lstStyle/>
            <a:p>
              <a:pPr lvl="0">
                <a:defRPr/>
              </a:pPr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72820" y="2095626"/>
            <a:ext cx="316865" cy="257049"/>
          </a:xfrm>
          <a:prstGeom prst="rect">
            <a:avLst/>
          </a:prstGeom>
        </p:spPr>
        <p:txBody>
          <a:bodyPr vert="horz" wrap="square" lIns="0" tIns="12065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1600" b="1" spc="-484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제</a:t>
            </a:r>
            <a:r>
              <a:rPr sz="1600" b="1" spc="114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 </a:t>
            </a:r>
            <a:r>
              <a:rPr sz="1600" b="1" spc="-985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조</a:t>
            </a:r>
            <a:endParaRPr sz="1600">
              <a:latin typeface="한컴 고딕"/>
              <a:ea typeface="한컴 고딕"/>
              <a:cs typeface="함초롬바탕"/>
            </a:endParaRPr>
          </a:p>
        </p:txBody>
      </p:sp>
      <p:pic>
        <p:nvPicPr>
          <p:cNvPr id="19" name="object 19"/>
          <p:cNvPicPr/>
          <p:nvPr/>
        </p:nvPicPr>
        <p:blipFill rotWithShape="1">
          <a:blip r:embed="rId2"/>
          <a:stretch>
            <a:fillRect/>
          </a:stretch>
        </p:blipFill>
        <p:spPr>
          <a:xfrm>
            <a:off x="1289938" y="5993574"/>
            <a:ext cx="510539" cy="197294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 rotWithShape="1">
          <a:blip r:embed="rId3"/>
          <a:stretch>
            <a:fillRect/>
          </a:stretch>
        </p:blipFill>
        <p:spPr>
          <a:xfrm>
            <a:off x="1869567" y="6005182"/>
            <a:ext cx="490727" cy="176987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 rotWithShape="1">
          <a:blip r:embed="rId4"/>
          <a:stretch>
            <a:fillRect/>
          </a:stretch>
        </p:blipFill>
        <p:spPr>
          <a:xfrm>
            <a:off x="2447544" y="5993574"/>
            <a:ext cx="196976" cy="197294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2740660" y="5993422"/>
            <a:ext cx="423163" cy="197446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 rotWithShape="1">
          <a:blip r:embed="rId6"/>
          <a:stretch>
            <a:fillRect/>
          </a:stretch>
        </p:blipFill>
        <p:spPr>
          <a:xfrm>
            <a:off x="4302252" y="1463039"/>
            <a:ext cx="1126236" cy="461772"/>
          </a:xfrm>
          <a:prstGeom prst="rect">
            <a:avLst/>
          </a:prstGeom>
        </p:spPr>
      </p:pic>
      <p:grpSp>
        <p:nvGrpSpPr>
          <p:cNvPr id="24" name="object 24"/>
          <p:cNvGrpSpPr/>
          <p:nvPr/>
        </p:nvGrpSpPr>
        <p:grpSpPr>
          <a:xfrm rot="0">
            <a:off x="4348988" y="1490268"/>
            <a:ext cx="1055370" cy="417830"/>
            <a:chOff x="4348988" y="1490268"/>
            <a:chExt cx="1055370" cy="417830"/>
          </a:xfrm>
        </p:grpSpPr>
        <p:pic>
          <p:nvPicPr>
            <p:cNvPr id="25" name="object 25"/>
            <p:cNvPicPr/>
            <p:nvPr/>
          </p:nvPicPr>
          <p:blipFill rotWithShape="1">
            <a:blip r:embed="rId7"/>
            <a:stretch>
              <a:fillRect/>
            </a:stretch>
          </p:blipFill>
          <p:spPr>
            <a:xfrm>
              <a:off x="4361688" y="1531620"/>
              <a:ext cx="1042415" cy="376427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 rotWithShape="1">
            <a:blip r:embed="rId8"/>
            <a:stretch>
              <a:fillRect/>
            </a:stretch>
          </p:blipFill>
          <p:spPr>
            <a:xfrm>
              <a:off x="4348988" y="1490268"/>
              <a:ext cx="1031506" cy="367360"/>
            </a:xfrm>
            <a:prstGeom prst="rect">
              <a:avLst/>
            </a:prstGeom>
          </p:spPr>
        </p:pic>
      </p:grp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4345051" y="1486357"/>
          <a:ext cx="4591050" cy="1348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336"/>
                <a:gridCol w="3561714"/>
              </a:tblGrid>
              <a:tr h="365125">
                <a:tc>
                  <a:txBody>
                    <a:bodyPr vert="horz" lIns="0" tIns="108584" rIns="0" bIns="0" anchor="t" anchorCtr="0"/>
                    <a:p>
                      <a:pPr marL="337820" indent="-203200">
                        <a:lnSpc>
                          <a:spcPct val="100000"/>
                        </a:lnSpc>
                        <a:spcBef>
                          <a:spcPts val="855"/>
                        </a:spcBef>
                        <a:buChar char="◆"/>
                        <a:tabLst>
                          <a:tab pos="337819" algn="l"/>
                          <a:tab pos="760095" algn="l"/>
                        </a:tabLst>
                        <a:defRPr/>
                      </a:pPr>
                      <a:r>
                        <a:rPr sz="1050" b="1" spc="-50">
                          <a:latin typeface="굴림"/>
                          <a:cs typeface="굴림"/>
                        </a:rPr>
                        <a:t>특</a:t>
                      </a:r>
                      <a:r>
                        <a:rPr sz="1050" b="1">
                          <a:latin typeface="굴림"/>
                          <a:cs typeface="굴림"/>
                        </a:rPr>
                        <a:t>	</a:t>
                      </a:r>
                      <a:r>
                        <a:rPr sz="1050" b="1" spc="-50">
                          <a:latin typeface="굴림"/>
                          <a:cs typeface="굴림"/>
                        </a:rPr>
                        <a:t>징</a:t>
                      </a:r>
                      <a:endParaRPr sz="1050">
                        <a:latin typeface="굴림"/>
                        <a:cs typeface="굴림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5f93fc"/>
                      </a:solidFill>
                      <a:prstDash val="solid"/>
                    </a:lnL>
                    <a:lnR w="9525">
                      <a:solidFill>
                        <a:srgbClr val="5f93fc"/>
                      </a:solidFill>
                      <a:prstDash val="solid"/>
                    </a:lnR>
                    <a:lnT w="12700">
                      <a:solidFill>
                        <a:srgbClr val="5f93fc"/>
                      </a:solidFill>
                      <a:prstDash val="solid"/>
                    </a:lnT>
                    <a:lnB w="9525">
                      <a:solidFill>
                        <a:srgbClr val="5f93fc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f93fc"/>
                      </a:solidFill>
                      <a:prstDash val="solid"/>
                    </a:lnL>
                    <a:lnR w="9525">
                      <a:solidFill>
                        <a:srgbClr val="055bb8"/>
                      </a:solidFill>
                      <a:prstDash val="solid"/>
                    </a:lnR>
                    <a:lnT w="9525">
                      <a:solidFill>
                        <a:srgbClr val="055bb8"/>
                      </a:solidFill>
                      <a:prstDash val="solid"/>
                    </a:lnT>
                  </a:tcPr>
                </a:tc>
              </a:tr>
              <a:tr h="875665">
                <a:tc gridSpan="2">
                  <a:txBody>
                    <a:bodyPr vert="horz" lIns="0" tIns="69215" rIns="0" bIns="0" anchor="t" anchorCtr="0"/>
                    <a:p>
                      <a:pPr mar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232410" algn="l"/>
                        </a:tabLst>
                        <a:defRPr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 </a:t>
                      </a:r>
                      <a:endParaRPr lang="en-US" altLang="ko-KR" sz="1200">
                        <a:solidFill>
                          <a:schemeClr val="tx1"/>
                        </a:solidFill>
                        <a:latin typeface="굴림"/>
                        <a:cs typeface="굴림"/>
                      </a:endParaRPr>
                    </a:p>
                    <a:p>
                      <a:pPr mar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232410" algn="l"/>
                        </a:tabLst>
                        <a:defRPr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 </a:t>
                      </a:r>
                      <a:r>
                        <a:rPr lang="en-US" altLang="ko-KR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1.</a:t>
                      </a: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 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일반가정용</a:t>
                      </a:r>
                      <a:r>
                        <a:rPr sz="1200" spc="-6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화학약품과</a:t>
                      </a:r>
                      <a:r>
                        <a:rPr sz="1200" spc="-7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</a:t>
                      </a:r>
                      <a:r>
                        <a:rPr sz="1200" spc="-1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표면살균제품에</a:t>
                      </a:r>
                      <a:r>
                        <a:rPr sz="1200" spc="-75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대한</a:t>
                      </a:r>
                      <a:r>
                        <a:rPr sz="1200" spc="-75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내구성이</a:t>
                      </a:r>
                      <a:r>
                        <a:rPr sz="1200" spc="-65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</a:t>
                      </a:r>
                      <a:r>
                        <a:rPr sz="1200" spc="-25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탁월함</a:t>
                      </a:r>
                      <a:endParaRPr sz="1200" spc="-25">
                        <a:solidFill>
                          <a:schemeClr val="tx1"/>
                        </a:solidFill>
                        <a:latin typeface="굴림"/>
                        <a:cs typeface="굴림"/>
                      </a:endParaRPr>
                    </a:p>
                    <a:p>
                      <a:pPr mar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232410" algn="l"/>
                        </a:tabLst>
                        <a:defRPr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 </a:t>
                      </a:r>
                      <a:r>
                        <a:rPr lang="en-US" altLang="ko-KR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2.</a:t>
                      </a: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 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광택효과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sz="1200" spc="-1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긁힘방지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sz="1200" spc="-2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2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표면보호</a:t>
                      </a:r>
                      <a:endParaRPr sz="1200" spc="-20">
                        <a:solidFill>
                          <a:schemeClr val="tx1"/>
                        </a:solidFill>
                        <a:latin typeface="굴림"/>
                        <a:cs typeface="굴림"/>
                      </a:endParaRPr>
                    </a:p>
                    <a:p>
                      <a:pPr mar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232410" algn="l"/>
                        </a:tabLst>
                        <a:defRPr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 </a:t>
                      </a:r>
                      <a:r>
                        <a:rPr lang="en-US" altLang="ko-KR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3.</a:t>
                      </a: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 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수용성</a:t>
                      </a:r>
                      <a:r>
                        <a:rPr sz="1200" spc="-85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</a:t>
                      </a:r>
                      <a:r>
                        <a:rPr sz="1200" spc="-1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다목적</a:t>
                      </a:r>
                      <a:r>
                        <a:rPr sz="1200" spc="-9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마루</a:t>
                      </a:r>
                      <a:r>
                        <a:rPr sz="1200" spc="-9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 </a:t>
                      </a:r>
                      <a:r>
                        <a:rPr sz="1200" spc="-1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관리제</a:t>
                      </a:r>
                      <a:r>
                        <a:rPr sz="1200" spc="-1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1200" spc="-10">
                          <a:solidFill>
                            <a:schemeClr val="tx1"/>
                          </a:solidFill>
                          <a:latin typeface="굴림"/>
                          <a:cs typeface="굴림"/>
                        </a:rPr>
                        <a:t>무광</a:t>
                      </a:r>
                      <a:r>
                        <a:rPr sz="1200" spc="-1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200" spc="-1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232410" algn="l"/>
                        </a:tabLst>
                        <a:defRPr/>
                      </a:pPr>
                      <a:endParaRPr sz="1200" spc="-1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9525">
                      <a:solidFill>
                        <a:srgbClr val="055bb8"/>
                      </a:solidFill>
                      <a:prstDash val="solid"/>
                    </a:lnL>
                    <a:lnR w="9525">
                      <a:solidFill>
                        <a:srgbClr val="055bb8"/>
                      </a:solidFill>
                      <a:prstDash val="solid"/>
                    </a:lnR>
                    <a:lnT w="9525" cap="flat" cmpd="sng" algn="ctr">
                      <a:solidFill>
                        <a:srgbClr val="5f93fc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>
                      <a:solidFill>
                        <a:srgbClr val="055bb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p>
                      <a:pPr lvl="0">
                        <a:defRPr/>
                      </a:pPr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28" name="object 28"/>
          <p:cNvGrpSpPr/>
          <p:nvPr/>
        </p:nvGrpSpPr>
        <p:grpSpPr>
          <a:xfrm rot="0">
            <a:off x="4309884" y="2822448"/>
            <a:ext cx="1108075" cy="443865"/>
            <a:chOff x="4309884" y="2822448"/>
            <a:chExt cx="1108075" cy="443865"/>
          </a:xfrm>
        </p:grpSpPr>
        <p:pic>
          <p:nvPicPr>
            <p:cNvPr id="29" name="object 29"/>
            <p:cNvPicPr/>
            <p:nvPr/>
          </p:nvPicPr>
          <p:blipFill rotWithShape="1">
            <a:blip r:embed="rId9"/>
            <a:stretch>
              <a:fillRect/>
            </a:stretch>
          </p:blipFill>
          <p:spPr>
            <a:xfrm>
              <a:off x="4309884" y="2822448"/>
              <a:ext cx="1107923" cy="443483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 rotWithShape="1">
            <a:blip r:embed="rId10"/>
            <a:stretch>
              <a:fillRect/>
            </a:stretch>
          </p:blipFill>
          <p:spPr>
            <a:xfrm>
              <a:off x="4375403" y="2872740"/>
              <a:ext cx="1011936" cy="376427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 rotWithShape="1">
            <a:blip r:embed="rId11"/>
            <a:stretch>
              <a:fillRect/>
            </a:stretch>
          </p:blipFill>
          <p:spPr>
            <a:xfrm>
              <a:off x="4347463" y="2840786"/>
              <a:ext cx="1031506" cy="367360"/>
            </a:xfrm>
            <a:prstGeom prst="rect">
              <a:avLst/>
            </a:prstGeom>
          </p:spPr>
        </p:pic>
      </p:grp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4343463" y="2819400"/>
          <a:ext cx="4591050" cy="21868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969"/>
                <a:gridCol w="3561080"/>
              </a:tblGrid>
              <a:tr h="381000">
                <a:tc>
                  <a:txBody>
                    <a:bodyPr vert="horz" lIns="0" tIns="101600" rIns="0" bIns="0" anchor="t" anchorCtr="0"/>
                    <a:p>
                      <a:pPr marL="353060" indent="-203200">
                        <a:lnSpc>
                          <a:spcPct val="100000"/>
                        </a:lnSpc>
                        <a:spcBef>
                          <a:spcPts val="800"/>
                        </a:spcBef>
                        <a:buChar char="◆"/>
                        <a:tabLst>
                          <a:tab pos="353695" algn="l"/>
                        </a:tabLst>
                        <a:defRPr/>
                      </a:pPr>
                      <a:r>
                        <a:rPr sz="1050" b="1" spc="-20">
                          <a:latin typeface="굴림"/>
                          <a:cs typeface="굴림"/>
                        </a:rPr>
                        <a:t>사용방법</a:t>
                      </a:r>
                      <a:endParaRPr sz="1050">
                        <a:latin typeface="굴림"/>
                        <a:cs typeface="굴림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055bb8"/>
                      </a:solidFill>
                      <a:prstDash val="solid"/>
                    </a:lnL>
                    <a:lnR w="9525">
                      <a:solidFill>
                        <a:srgbClr val="5f93fc"/>
                      </a:solidFill>
                      <a:prstDash val="solid"/>
                    </a:lnR>
                    <a:lnT w="12700">
                      <a:solidFill>
                        <a:srgbClr val="055bb8"/>
                      </a:solidFill>
                      <a:prstDash val="solid"/>
                    </a:lnT>
                    <a:lnB w="9525">
                      <a:solidFill>
                        <a:srgbClr val="5f93fc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f93fc"/>
                      </a:solidFill>
                      <a:prstDash val="solid"/>
                    </a:lnL>
                    <a:lnR w="9525">
                      <a:solidFill>
                        <a:srgbClr val="055bb8"/>
                      </a:solidFill>
                      <a:prstDash val="solid"/>
                    </a:lnR>
                    <a:lnT w="9525">
                      <a:solidFill>
                        <a:srgbClr val="055bb8"/>
                      </a:solidFill>
                      <a:prstDash val="solid"/>
                    </a:lnT>
                  </a:tcPr>
                </a:tc>
              </a:tr>
              <a:tr h="1805847">
                <a:tc gridSpan="2">
                  <a:txBody>
                    <a:bodyPr vert="horz" lIns="0" tIns="6350" rIns="0" bIns="0" anchor="t" anchorCtr="0"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  <a:defRPr/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13690" marR="109855" indent="-198120">
                        <a:lnSpc>
                          <a:spcPct val="100000"/>
                        </a:lnSpc>
                        <a:buFont typeface="Arial"/>
                        <a:buAutoNum type="arabicPeriod"/>
                        <a:tabLst>
                          <a:tab pos="312420" algn="l"/>
                        </a:tabLst>
                        <a:defRPr/>
                      </a:pPr>
                      <a:r>
                        <a:rPr sz="1200">
                          <a:latin typeface="굴림"/>
                          <a:cs typeface="굴림"/>
                        </a:rPr>
                        <a:t>깨끗하고</a:t>
                      </a:r>
                      <a:r>
                        <a:rPr sz="1200" spc="-95"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latin typeface="굴림"/>
                          <a:cs typeface="굴림"/>
                        </a:rPr>
                        <a:t>건조된</a:t>
                      </a:r>
                      <a:r>
                        <a:rPr sz="1200" spc="-95"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latin typeface="굴림"/>
                          <a:cs typeface="굴림"/>
                        </a:rPr>
                        <a:t>표면에</a:t>
                      </a:r>
                      <a:r>
                        <a:rPr sz="1200" spc="-85"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latin typeface="굴림"/>
                          <a:cs typeface="굴림"/>
                        </a:rPr>
                        <a:t>약품을</a:t>
                      </a:r>
                      <a:r>
                        <a:rPr sz="1200" spc="-95"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latin typeface="굴림"/>
                          <a:cs typeface="굴림"/>
                        </a:rPr>
                        <a:t>코팅맙으로</a:t>
                      </a:r>
                      <a:r>
                        <a:rPr sz="1200" spc="-95">
                          <a:latin typeface="굴림"/>
                          <a:cs typeface="굴림"/>
                        </a:rPr>
                        <a:t> </a:t>
                      </a:r>
                      <a:r>
                        <a:rPr sz="1200" spc="-20">
                          <a:latin typeface="굴림"/>
                          <a:cs typeface="굴림"/>
                        </a:rPr>
                        <a:t>일정하게 </a:t>
                      </a:r>
                      <a:r>
                        <a:rPr sz="1200" spc="-10">
                          <a:latin typeface="굴림"/>
                          <a:cs typeface="굴림"/>
                        </a:rPr>
                        <a:t>적용한다</a:t>
                      </a:r>
                      <a:r>
                        <a:rPr sz="1200" spc="-10">
                          <a:latin typeface="Arial"/>
                          <a:cs typeface="Arial"/>
                        </a:rPr>
                        <a:t>.</a:t>
                      </a:r>
                      <a:endParaRPr sz="1200" spc="-10">
                        <a:latin typeface="Arial"/>
                        <a:cs typeface="Arial"/>
                      </a:endParaRPr>
                    </a:p>
                    <a:p>
                      <a:pPr marL="115570" indent="0">
                        <a:lnSpc>
                          <a:spcPct val="100000"/>
                        </a:lnSpc>
                        <a:buFont typeface="Arial"/>
                        <a:buNone/>
                        <a:tabLst>
                          <a:tab pos="362585" algn="l"/>
                        </a:tabLst>
                        <a:defRPr/>
                      </a:pPr>
                      <a:r>
                        <a:rPr lang="en-US" altLang="ko-KR" sz="1200">
                          <a:latin typeface="굴림"/>
                          <a:cs typeface="굴림"/>
                        </a:rPr>
                        <a:t>2.</a:t>
                      </a:r>
                      <a:r>
                        <a:rPr lang="ko-KR" altLang="en-US" sz="1200"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latin typeface="굴림"/>
                          <a:cs typeface="굴림"/>
                        </a:rPr>
                        <a:t>완전히</a:t>
                      </a:r>
                      <a:r>
                        <a:rPr sz="1200" spc="-95"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latin typeface="굴림"/>
                          <a:cs typeface="굴림"/>
                        </a:rPr>
                        <a:t>건조되기</a:t>
                      </a:r>
                      <a:r>
                        <a:rPr sz="1200" spc="-95"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latin typeface="굴림"/>
                          <a:cs typeface="굴림"/>
                        </a:rPr>
                        <a:t>전에</a:t>
                      </a:r>
                      <a:r>
                        <a:rPr sz="1200" spc="-95"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latin typeface="굴림"/>
                          <a:cs typeface="굴림"/>
                        </a:rPr>
                        <a:t>재작업</a:t>
                      </a:r>
                      <a:r>
                        <a:rPr sz="1200" spc="-85">
                          <a:latin typeface="굴림"/>
                          <a:cs typeface="굴림"/>
                        </a:rPr>
                        <a:t> </a:t>
                      </a:r>
                      <a:r>
                        <a:rPr sz="1200">
                          <a:latin typeface="굴림"/>
                          <a:cs typeface="굴림"/>
                        </a:rPr>
                        <a:t>하지</a:t>
                      </a:r>
                      <a:r>
                        <a:rPr sz="1200" spc="-95">
                          <a:latin typeface="굴림"/>
                          <a:cs typeface="굴림"/>
                        </a:rPr>
                        <a:t> </a:t>
                      </a:r>
                      <a:r>
                        <a:rPr sz="1200" spc="-25">
                          <a:latin typeface="굴림"/>
                          <a:cs typeface="굴림"/>
                        </a:rPr>
                        <a:t>말것</a:t>
                      </a:r>
                      <a:r>
                        <a:rPr sz="1400" spc="-25">
                          <a:latin typeface="Arial"/>
                          <a:cs typeface="Arial"/>
                        </a:rPr>
                        <a:t>.</a:t>
                      </a:r>
                      <a:endParaRPr sz="1400" spc="-25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85"/>
                        </a:spcBef>
                        <a:defRPr/>
                      </a:pPr>
                      <a:endParaRPr sz="1000">
                        <a:latin typeface="굴림"/>
                        <a:cs typeface="굴림"/>
                      </a:endParaRPr>
                    </a:p>
                  </a:txBody>
                  <a:tcPr marL="0" marR="0" marT="6350" marB="0">
                    <a:lnL w="9525">
                      <a:solidFill>
                        <a:srgbClr val="055bb8"/>
                      </a:solidFill>
                      <a:prstDash val="solid"/>
                    </a:lnL>
                    <a:lnR w="9525">
                      <a:solidFill>
                        <a:srgbClr val="055bb8"/>
                      </a:solidFill>
                      <a:prstDash val="solid"/>
                    </a:lnR>
                    <a:lnT w="9525" cap="flat" cmpd="sng" algn="ctr">
                      <a:solidFill>
                        <a:srgbClr val="5f93fc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>
                      <a:solidFill>
                        <a:srgbClr val="055bb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p>
                      <a:pPr lvl="0">
                        <a:defRPr/>
                      </a:pPr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3" name="object 33"/>
          <p:cNvSpPr txBox="1"/>
          <p:nvPr/>
        </p:nvSpPr>
        <p:spPr>
          <a:xfrm>
            <a:off x="4379592" y="5591175"/>
            <a:ext cx="4535808" cy="609599"/>
          </a:xfrm>
          <a:prstGeom prst="rect">
            <a:avLst/>
          </a:prstGeom>
          <a:ln w="9525">
            <a:solidFill>
              <a:srgbClr val="055bb8"/>
            </a:solidFill>
          </a:ln>
        </p:spPr>
        <p:txBody>
          <a:bodyPr vert="horz" wrap="square" lIns="0" tIns="114300" rIns="0" bIns="0" anchor="t">
            <a:spAutoFit/>
          </a:bodyPr>
          <a:lstStyle/>
          <a:p>
            <a:pPr marL="144018">
              <a:spcBef>
                <a:spcPts val="900"/>
              </a:spcBef>
              <a:spcAft>
                <a:spcPts val="0"/>
              </a:spcAft>
              <a:buChar char="◆"/>
              <a:tabLst>
                <a:tab pos="295275" algn="l"/>
              </a:tabLst>
              <a:defRPr/>
            </a:pPr>
            <a:r>
              <a:rPr lang="ko-KR" altLang="en-US" sz="1050" b="1">
                <a:latin typeface="맑은 고딕"/>
                <a:ea typeface="맑은 고딕"/>
                <a:cs typeface="굴림"/>
              </a:rPr>
              <a:t>  </a:t>
            </a:r>
            <a:r>
              <a:rPr sz="1050" b="1">
                <a:latin typeface="맑은 고딕"/>
                <a:ea typeface="맑은 고딕"/>
                <a:cs typeface="굴림"/>
              </a:rPr>
              <a:t>희석비율</a:t>
            </a:r>
            <a:r>
              <a:rPr sz="1050" b="1" spc="-125">
                <a:latin typeface="맑은 고딕"/>
                <a:ea typeface="맑은 고딕"/>
                <a:cs typeface="굴림"/>
              </a:rPr>
              <a:t> </a:t>
            </a:r>
            <a:r>
              <a:rPr sz="1050" b="1">
                <a:latin typeface="맑은 고딕"/>
                <a:ea typeface="맑은 고딕"/>
                <a:cs typeface="Arial"/>
              </a:rPr>
              <a:t>:</a:t>
            </a:r>
            <a:r>
              <a:rPr sz="1050" b="1" spc="285">
                <a:latin typeface="맑은 고딕"/>
                <a:ea typeface="맑은 고딕"/>
                <a:cs typeface="Arial"/>
              </a:rPr>
              <a:t> </a:t>
            </a:r>
            <a:r>
              <a:rPr sz="1050" b="1" spc="-20">
                <a:latin typeface="맑은 고딕"/>
                <a:ea typeface="맑은 고딕"/>
                <a:cs typeface="굴림"/>
              </a:rPr>
              <a:t>원액사용</a:t>
            </a:r>
            <a:endParaRPr sz="1050" b="1" spc="-20">
              <a:latin typeface="맑은 고딕"/>
              <a:ea typeface="맑은 고딕"/>
              <a:cs typeface="굴림"/>
            </a:endParaRPr>
          </a:p>
          <a:p>
            <a:pPr marL="144018">
              <a:spcBef>
                <a:spcPts val="640"/>
              </a:spcBef>
              <a:spcAft>
                <a:spcPts val="0"/>
              </a:spcAft>
              <a:buChar char="◆"/>
              <a:tabLst>
                <a:tab pos="295275" algn="l"/>
              </a:tabLst>
              <a:defRPr/>
            </a:pPr>
            <a:r>
              <a:rPr lang="ko-KR" altLang="en-US" sz="1000" b="1">
                <a:latin typeface="맑은 고딕"/>
                <a:ea typeface="맑은 고딕"/>
                <a:cs typeface="굴림"/>
              </a:rPr>
              <a:t>  </a:t>
            </a:r>
            <a:r>
              <a:rPr sz="1000" b="1">
                <a:latin typeface="맑은 고딕"/>
                <a:ea typeface="맑은 고딕"/>
                <a:cs typeface="굴림"/>
              </a:rPr>
              <a:t>사용면적</a:t>
            </a:r>
            <a:r>
              <a:rPr sz="1000" b="1" spc="-120">
                <a:latin typeface="맑은 고딕"/>
                <a:ea typeface="맑은 고딕"/>
                <a:cs typeface="굴림"/>
              </a:rPr>
              <a:t> </a:t>
            </a:r>
            <a:r>
              <a:rPr sz="1000" b="1">
                <a:latin typeface="맑은 고딕"/>
                <a:ea typeface="맑은 고딕"/>
                <a:cs typeface="Arial"/>
              </a:rPr>
              <a:t>:</a:t>
            </a:r>
            <a:r>
              <a:rPr sz="1000" b="1" spc="5">
                <a:latin typeface="맑은 고딕"/>
                <a:ea typeface="맑은 고딕"/>
                <a:cs typeface="Arial"/>
              </a:rPr>
              <a:t> </a:t>
            </a:r>
            <a:r>
              <a:rPr sz="1000" b="1" spc="-10">
                <a:latin typeface="맑은 고딕"/>
                <a:ea typeface="맑은 고딕"/>
                <a:cs typeface="Arial"/>
              </a:rPr>
              <a:t>10~8</a:t>
            </a:r>
            <a:r>
              <a:rPr sz="1000" b="1" spc="-10">
                <a:latin typeface="맑은 고딕"/>
                <a:ea typeface="맑은 고딕"/>
                <a:cs typeface="굴림"/>
              </a:rPr>
              <a:t>평</a:t>
            </a:r>
            <a:r>
              <a:rPr sz="1000" b="1" spc="-10">
                <a:latin typeface="맑은 고딕"/>
                <a:ea typeface="맑은 고딕"/>
                <a:cs typeface="Arial"/>
              </a:rPr>
              <a:t>/1L</a:t>
            </a:r>
            <a:endParaRPr sz="1000" b="1" spc="-10">
              <a:latin typeface="맑은 고딕"/>
              <a:ea typeface="맑은 고딕"/>
              <a:cs typeface="Arial"/>
            </a:endParaRPr>
          </a:p>
          <a:p>
            <a:pPr marL="0" lvl="8" indent="0">
              <a:spcBef>
                <a:spcPts val="640"/>
              </a:spcBef>
              <a:spcAft>
                <a:spcPts val="0"/>
              </a:spcAft>
              <a:buNone/>
              <a:tabLst>
                <a:tab pos="295275" algn="l"/>
              </a:tabLst>
              <a:defRPr/>
            </a:pPr>
            <a:endParaRPr sz="200" b="1" spc="-10">
              <a:latin typeface="맑은 고딕"/>
              <a:ea typeface="맑은 고딕"/>
              <a:cs typeface="Arial"/>
            </a:endParaRPr>
          </a:p>
        </p:txBody>
      </p:sp>
      <p:pic>
        <p:nvPicPr>
          <p:cNvPr id="34" name="object 34"/>
          <p:cNvPicPr/>
          <p:nvPr/>
        </p:nvPicPr>
        <p:blipFill rotWithShape="1">
          <a:blip r:embed="rId12"/>
          <a:stretch>
            <a:fillRect/>
          </a:stretch>
        </p:blipFill>
        <p:spPr>
          <a:xfrm>
            <a:off x="1673538" y="2941378"/>
            <a:ext cx="926862" cy="2683022"/>
          </a:xfrm>
          <a:prstGeom prst="rect">
            <a:avLst/>
          </a:prstGeom>
        </p:spPr>
      </p:pic>
      <p:sp>
        <p:nvSpPr>
          <p:cNvPr id="35" name="object 2"/>
          <p:cNvSpPr txBox="1"/>
          <p:nvPr/>
        </p:nvSpPr>
        <p:spPr>
          <a:xfrm>
            <a:off x="345440" y="228600"/>
            <a:ext cx="7198360" cy="705321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715645" algn="l"/>
                <a:tab pos="3161665" algn="l"/>
              </a:tabLst>
              <a:defRPr/>
            </a:pPr>
            <a:r>
              <a:rPr lang="ko-KR" altLang="en-US" sz="4500" b="1">
                <a:solidFill>
                  <a:srgbClr val="ffffff"/>
                </a:solidFill>
                <a:latin typeface="한컴 고딕"/>
                <a:ea typeface="한컴 고딕"/>
                <a:cs typeface="함초롬바탕"/>
              </a:rPr>
              <a:t>우드 왁스</a:t>
            </a:r>
            <a:endParaRPr sz="4500">
              <a:latin typeface="한컴 고딕"/>
              <a:ea typeface="한컴 고딕"/>
              <a:cs typeface="함초롬바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51</ep:Words>
  <ep:PresentationFormat>화면 슬라이드 쇼(4:3)</ep:PresentationFormat>
  <ep:Paragraphs>7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2025-05-09T08:58:43.000</dcterms:created>
  <dc:creator>우주열</dc:creator>
  <cp:lastModifiedBy>maste</cp:lastModifiedBy>
  <dcterms:modified xsi:type="dcterms:W3CDTF">2025-07-08T08:08:06.295</dcterms:modified>
  <cp:revision>13</cp:revision>
  <dc:title>카페트 보호제</dc:title>
  <cp:version/>
</cp:coreProperties>
</file>